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70"/>
    <a:srgbClr val="EAE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76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8DA5B-7698-4407-AAD7-6E92A216CAB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70E06-A9BC-49B2-A527-D664F1473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4"/>
          <a:stretch/>
        </p:blipFill>
        <p:spPr>
          <a:xfrm>
            <a:off x="8800201" y="5942075"/>
            <a:ext cx="2885294" cy="5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5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4C58-2AAE-4A6A-9183-E6C727D4D3F8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4009A-CE82-4B4B-9799-B3BA01E3A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" b="46020"/>
          <a:stretch/>
        </p:blipFill>
        <p:spPr>
          <a:xfrm>
            <a:off x="0" y="0"/>
            <a:ext cx="12192000" cy="2977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392" y="3120254"/>
            <a:ext cx="859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on your Fellowship Designation!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5636" y="3898669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Insert designee names below.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854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t="30662" r="174" b="23869"/>
          <a:stretch/>
        </p:blipFill>
        <p:spPr>
          <a:xfrm>
            <a:off x="0" y="0"/>
            <a:ext cx="12192001" cy="3700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391" y="0"/>
            <a:ext cx="879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on your Fellowship Designation!</a:t>
            </a:r>
            <a:endParaRPr lang="en-US" sz="2800" b="1" dirty="0">
              <a:solidFill>
                <a:srgbClr val="002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6" y="3898669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Insert designee names below.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48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-190"/>
          <a:stretch/>
        </p:blipFill>
        <p:spPr>
          <a:xfrm>
            <a:off x="0" y="107390"/>
            <a:ext cx="1232486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4"/>
          <a:stretch/>
        </p:blipFill>
        <p:spPr>
          <a:xfrm>
            <a:off x="8426002" y="5722394"/>
            <a:ext cx="3252205" cy="719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9159" y="107390"/>
            <a:ext cx="4458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 on your </a:t>
            </a:r>
            <a:br>
              <a:rPr 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Designation!</a:t>
            </a:r>
            <a:endParaRPr lang="en-US" sz="2800" b="1" dirty="0">
              <a:solidFill>
                <a:srgbClr val="002F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159" y="1061497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Insert designee names below.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763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666BDA841C64E8F7ABD0D851348A7" ma:contentTypeVersion="1" ma:contentTypeDescription="Create a new document." ma:contentTypeScope="" ma:versionID="f234e37b599538cd449bb3f38f395e63">
  <xsd:schema xmlns:xsd="http://www.w3.org/2001/XMLSchema" xmlns:xs="http://www.w3.org/2001/XMLSchema" xmlns:p="http://schemas.microsoft.com/office/2006/metadata/properties" xmlns:ns2="648294d6-b97b-488b-b2aa-92f3dea167fd" targetNamespace="http://schemas.microsoft.com/office/2006/metadata/properties" ma:root="true" ma:fieldsID="5b8a2344706d3e5daf96f32529812fe4" ns2:_="">
    <xsd:import namespace="648294d6-b97b-488b-b2aa-92f3dea167f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294d6-b97b-488b-b2aa-92f3dea167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41EA69-23C8-4428-BBFC-762ADE5C991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48294d6-b97b-488b-b2aa-92f3dea167f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80E8F8-479F-49CE-8460-0F1973B17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294d6-b97b-488b-b2aa-92f3dea167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6EE1C0-CCF0-4CD6-82ED-19E7DFF92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Santelices, Riel</dc:creator>
  <cp:lastModifiedBy>Tribble, Christie</cp:lastModifiedBy>
  <cp:revision>14</cp:revision>
  <dcterms:created xsi:type="dcterms:W3CDTF">2023-01-30T19:56:10Z</dcterms:created>
  <dcterms:modified xsi:type="dcterms:W3CDTF">2023-02-06T15:30:19Z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0x010100FE0666BDA841C64E8F7ABD0D851348A7</vt:lpwstr>
  </property>
</Properties>
</file>