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70"/>
    <a:srgbClr val="EAE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96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8DA5B-7698-4407-AAD7-6E92A216CAB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70E06-A9BC-49B2-A527-D664F1473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4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4"/>
          <a:stretch/>
        </p:blipFill>
        <p:spPr>
          <a:xfrm>
            <a:off x="8800201" y="5942075"/>
            <a:ext cx="2885294" cy="59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2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5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6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7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3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1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0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5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24C58-2AAE-4A6A-9183-E6C727D4D3F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8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" b="46020"/>
          <a:stretch/>
        </p:blipFill>
        <p:spPr>
          <a:xfrm>
            <a:off x="0" y="0"/>
            <a:ext cx="12192000" cy="2977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5868" y="3176283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恭</a:t>
            </a:r>
            <a:r>
              <a:rPr lang="zh-CN" altLang="en-US" sz="2800" b="1" dirty="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喜荣获专业资格认证！ </a:t>
            </a:r>
            <a:endParaRPr lang="en-US" sz="2800" b="1" dirty="0" smtClean="0">
              <a:solidFill>
                <a:srgbClr val="002F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636" y="3898669"/>
            <a:ext cx="393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下</a:t>
            </a:r>
            <a:r>
              <a:rPr lang="zh-CN" altLang="en-US" i="1" dirty="0"/>
              <a:t>方插入资格认证者姓名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2854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" t="30662" r="174" b="23869"/>
          <a:stretch/>
        </p:blipFill>
        <p:spPr>
          <a:xfrm>
            <a:off x="0" y="0"/>
            <a:ext cx="12192001" cy="37001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75868" y="0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恭</a:t>
            </a:r>
            <a:r>
              <a:rPr lang="zh-CN" altLang="en-US" sz="2800" b="1" dirty="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喜荣获专业资格认</a:t>
            </a:r>
            <a:r>
              <a:rPr lang="zh-CN" altLang="en-US" sz="2800" b="1" dirty="0" smtClean="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证！ </a:t>
            </a:r>
            <a:endParaRPr lang="en-US" sz="2800" b="1" dirty="0">
              <a:solidFill>
                <a:srgbClr val="002F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636" y="3898669"/>
            <a:ext cx="393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下</a:t>
            </a:r>
            <a:r>
              <a:rPr lang="zh-CN" altLang="en-US" i="1" dirty="0"/>
              <a:t>方插入资格认证者姓名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48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" b="-190"/>
          <a:stretch/>
        </p:blipFill>
        <p:spPr>
          <a:xfrm>
            <a:off x="0" y="0"/>
            <a:ext cx="12324860" cy="69653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4"/>
          <a:stretch/>
        </p:blipFill>
        <p:spPr>
          <a:xfrm>
            <a:off x="8426002" y="5722394"/>
            <a:ext cx="3252205" cy="719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3028" y="322834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恭</a:t>
            </a:r>
            <a:r>
              <a:rPr lang="zh-CN" altLang="en-US" sz="2800" b="1" dirty="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喜荣获专业资格认证</a:t>
            </a:r>
            <a:r>
              <a:rPr lang="zh-CN" altLang="en-US" sz="2800" b="1" dirty="0" smtClean="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endParaRPr lang="en-US" sz="2800" b="1" dirty="0">
              <a:solidFill>
                <a:srgbClr val="002F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9159" y="1061497"/>
            <a:ext cx="393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下</a:t>
            </a:r>
            <a:r>
              <a:rPr lang="zh-CN" altLang="en-US" i="1" dirty="0"/>
              <a:t>方插入资格认证者姓名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3763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3A189892-9DC9-49A3-A2EF-7E59F7C1D568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Sensitivity xmlns="ff47d776-8114-4207-8cc3-ed44e79849e7">Internal Use</Sensitivit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DE63DC992074604D93589642A25D8E3D" ma:contentTypeVersion="1" ma:contentTypeDescription="Upload an image." ma:contentTypeScope="" ma:versionID="90be83e31f85e272212d6dd14cb913f9">
  <xsd:schema xmlns:xsd="http://www.w3.org/2001/XMLSchema" xmlns:xs="http://www.w3.org/2001/XMLSchema" xmlns:p="http://schemas.microsoft.com/office/2006/metadata/properties" xmlns:ns1="http://schemas.microsoft.com/sharepoint/v3" xmlns:ns2="3A189892-9DC9-49A3-A2EF-7E59F7C1D568" xmlns:ns3="ff47d776-8114-4207-8cc3-ed44e79849e7" xmlns:ns4="http://schemas.microsoft.com/sharepoint/v3/fields" targetNamespace="http://schemas.microsoft.com/office/2006/metadata/properties" ma:root="true" ma:fieldsID="5857caf2b4a08f0f26838eec26b79087" ns1:_="" ns2:_="" ns3:_="" ns4:_="">
    <xsd:import namespace="http://schemas.microsoft.com/sharepoint/v3"/>
    <xsd:import namespace="3A189892-9DC9-49A3-A2EF-7E59F7C1D568"/>
    <xsd:import namespace="ff47d776-8114-4207-8cc3-ed44e79849e7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Sensitivity" minOccurs="0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9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10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1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2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189892-9DC9-49A3-A2EF-7E59F7C1D568" elementFormDefault="qualified">
    <xsd:import namespace="http://schemas.microsoft.com/office/2006/documentManagement/types"/>
    <xsd:import namespace="http://schemas.microsoft.com/office/infopath/2007/PartnerControls"/>
    <xsd:element name="ThumbnailExists" ma:index="19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0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1" nillable="true" ma:displayName="Width" ma:internalName="ImageWidth" ma:readOnly="true">
      <xsd:simpleType>
        <xsd:restriction base="dms:Unknown"/>
      </xsd:simpleType>
    </xsd:element>
    <xsd:element name="ImageHeight" ma:index="23" nillable="true" ma:displayName="Height" ma:internalName="ImageHeight" ma:readOnly="true">
      <xsd:simpleType>
        <xsd:restriction base="dms:Unknown"/>
      </xsd:simpleType>
    </xsd:element>
    <xsd:element name="ImageCreateDate" ma:index="26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7d776-8114-4207-8cc3-ed44e79849e7" elementFormDefault="qualified">
    <xsd:import namespace="http://schemas.microsoft.com/office/2006/documentManagement/types"/>
    <xsd:import namespace="http://schemas.microsoft.com/office/infopath/2007/PartnerControls"/>
    <xsd:element name="Sensitivity" ma:index="8" nillable="true" ma:displayName="Sensitivity" ma:default="Internal Use" ma:format="Dropdown" ma:internalName="Sensitivity">
      <xsd:simpleType>
        <xsd:restriction base="dms:Choice">
          <xsd:enumeration value="Public"/>
          <xsd:enumeration value="Member Only"/>
          <xsd:enumeration value="Internal Use"/>
          <xsd:enumeration value="Confidential"/>
          <xsd:enumeration value="Secre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7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5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 ma:index="24" ma:displayName="Comments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6EE1C0-CCF0-4CD6-82ED-19E7DFF92B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41EA69-23C8-4428-BBFC-762ADE5C9916}">
  <ds:schemaRefs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ff47d776-8114-4207-8cc3-ed44e79849e7"/>
    <ds:schemaRef ds:uri="http://schemas.openxmlformats.org/package/2006/metadata/core-properties"/>
    <ds:schemaRef ds:uri="3A189892-9DC9-49A3-A2EF-7E59F7C1D568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55BBFFF-255E-427F-8EE6-90FF972C6D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189892-9DC9-49A3-A2EF-7E59F7C1D568"/>
    <ds:schemaRef ds:uri="ff47d776-8114-4207-8cc3-ed44e79849e7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66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等线</vt:lpstr>
      <vt:lpstr>Office Theme</vt:lpstr>
      <vt:lpstr>PowerPoint Presentation</vt:lpstr>
      <vt:lpstr>PowerPoint Presentation</vt:lpstr>
      <vt:lpstr>PowerPoint Presentation</vt:lpstr>
    </vt:vector>
  </TitlesOfParts>
  <Company>LL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Santelices, Riel</dc:creator>
  <cp:keywords/>
  <dc:description/>
  <cp:lastModifiedBy>Rachael Ciparelli</cp:lastModifiedBy>
  <cp:revision>15</cp:revision>
  <dcterms:created xsi:type="dcterms:W3CDTF">2023-01-30T19:56:10Z</dcterms:created>
  <dcterms:modified xsi:type="dcterms:W3CDTF">2023-03-15T14:26:37Z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0x0101009148F5A04DDD49CBA7127AADA5FB792B00AADE34325A8B49CDA8BB4DB53328F21400DE63DC992074604D93589642A25D8E3D</vt:lpwstr>
  </property>
</Properties>
</file>